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D1EB-5D24-48B7-AAE2-2A85072B67D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8C62-D6AD-4D60-8698-527A218D5C8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D1EB-5D24-48B7-AAE2-2A85072B67D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8C62-D6AD-4D60-8698-527A218D5C8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D1EB-5D24-48B7-AAE2-2A85072B67D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8C62-D6AD-4D60-8698-527A218D5C8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D1EB-5D24-48B7-AAE2-2A85072B67D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8C62-D6AD-4D60-8698-527A218D5C8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D1EB-5D24-48B7-AAE2-2A85072B67D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8C62-D6AD-4D60-8698-527A218D5C8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D1EB-5D24-48B7-AAE2-2A85072B67D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8C62-D6AD-4D60-8698-527A218D5C8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D1EB-5D24-48B7-AAE2-2A85072B67D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8C62-D6AD-4D60-8698-527A218D5C8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D1EB-5D24-48B7-AAE2-2A85072B67D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8C62-D6AD-4D60-8698-527A218D5C8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D1EB-5D24-48B7-AAE2-2A85072B67D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8C62-D6AD-4D60-8698-527A218D5C8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D1EB-5D24-48B7-AAE2-2A85072B67D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8C62-D6AD-4D60-8698-527A218D5C8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D1EB-5D24-48B7-AAE2-2A85072B67D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8C62-D6AD-4D60-8698-527A218D5C8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4D1EB-5D24-48B7-AAE2-2A85072B67D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D8C62-D6AD-4D60-8698-527A218D5C8E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899592" y="908720"/>
            <a:ext cx="6840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First the teacher assigns a written homework or a poster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http://intercentres.cult.gva.es/intercentres/12005738/INSTALACIONES/FOTOS%20INSTALACIONES/aula%20%20cla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204864"/>
            <a:ext cx="5832648" cy="3971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	Then the kid buys a poster or a piece of paper</a:t>
            </a:r>
            <a:endParaRPr lang="en-US" dirty="0"/>
          </a:p>
        </p:txBody>
      </p:sp>
      <p:pic>
        <p:nvPicPr>
          <p:cNvPr id="6146" name="Picture 2" descr="http://chocolatelabial.com/wp-content/uploads/2008/04/comprar-y-no-us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00807"/>
            <a:ext cx="6325324" cy="4949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does the poster/homework</a:t>
            </a:r>
            <a:endParaRPr lang="en-US" dirty="0"/>
          </a:p>
        </p:txBody>
      </p:sp>
      <p:pic>
        <p:nvPicPr>
          <p:cNvPr id="5122" name="Picture 2" descr="http://www.espaciorientacion.es/wp-content/uploads/2010/05/tar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700808"/>
            <a:ext cx="4917926" cy="4369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 gives the poster/homework to his teacher</a:t>
            </a:r>
            <a:endParaRPr lang="en-US" dirty="0"/>
          </a:p>
        </p:txBody>
      </p:sp>
      <p:pic>
        <p:nvPicPr>
          <p:cNvPr id="4098" name="Picture 2" descr="http://www.distriluz.com.pe/Enosa/images/upload/noticias/AGEND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060848"/>
            <a:ext cx="5707360" cy="38091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teacher checks it</a:t>
            </a:r>
            <a:endParaRPr lang="en-US" dirty="0"/>
          </a:p>
        </p:txBody>
      </p:sp>
      <p:pic>
        <p:nvPicPr>
          <p:cNvPr id="3074" name="Picture 2" descr="http://t0.gstatic.com/images?q=tbn:ANd9GcSmcOSI-_2AVcdWEcJjPDRRolaLGgLpb420Y7lUPOSEHkqJqD0Q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316989"/>
            <a:ext cx="3418005" cy="5136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teacher gives the homework/poster to the student</a:t>
            </a:r>
            <a:endParaRPr lang="en-US" dirty="0"/>
          </a:p>
        </p:txBody>
      </p:sp>
      <p:pic>
        <p:nvPicPr>
          <p:cNvPr id="2050" name="Picture 2" descr="http://colegiovirtual.org/blog/wp-content/uploads/2011/03/homewo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132856"/>
            <a:ext cx="5635352" cy="3761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students see his grade, show it to his parents and throw it to the bin</a:t>
            </a:r>
            <a:endParaRPr lang="en-US" dirty="0"/>
          </a:p>
        </p:txBody>
      </p:sp>
      <p:pic>
        <p:nvPicPr>
          <p:cNvPr id="1026" name="Picture 2" descr="http://t0.gstatic.com/images?q=tbn:ANd9GcRlIQRUBr2DKBl5CwbatlbVpGfzhu1zhKjsQoqjJP1enq7U8M-2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72816"/>
            <a:ext cx="5573277" cy="3708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50</Words>
  <Application>Microsoft Office PowerPoint</Application>
  <PresentationFormat>Presentación en pantalla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Diapositiva 1</vt:lpstr>
      <vt:lpstr> Then the kid buys a poster or a piece of paper</vt:lpstr>
      <vt:lpstr>He does the poster/homework</vt:lpstr>
      <vt:lpstr>He gives the poster/homework to his teacher</vt:lpstr>
      <vt:lpstr>The teacher checks it</vt:lpstr>
      <vt:lpstr>The teacher gives the homework/poster to the student</vt:lpstr>
      <vt:lpstr>The students see his grade, show it to his parents and throw it to the bin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Sofi</dc:creator>
  <cp:lastModifiedBy>Sofi</cp:lastModifiedBy>
  <cp:revision>6</cp:revision>
  <dcterms:created xsi:type="dcterms:W3CDTF">2011-05-19T18:34:57Z</dcterms:created>
  <dcterms:modified xsi:type="dcterms:W3CDTF">2011-05-19T19:30:30Z</dcterms:modified>
</cp:coreProperties>
</file>